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3038EA-ECF1-43F6-A47B-278D1C192AAC}" type="datetimeFigureOut">
              <a:rPr lang="en-US" smtClean="0"/>
              <a:t>8/21/2016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EDF48-BA81-4205-87E9-800B32F491D0}" type="slidenum">
              <a:rPr lang="en-US" smtClean="0"/>
              <a:t>‹#›</a:t>
            </a:fld>
            <a:endParaRPr lang="en-US"/>
          </a:p>
        </p:txBody>
      </p:sp>
    </p:spTree>
    <p:extLst>
      <p:ext uri="{BB962C8B-B14F-4D97-AF65-F5344CB8AC3E}">
        <p14:creationId xmlns:p14="http://schemas.microsoft.com/office/powerpoint/2010/main" val="3520337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3038EA-ECF1-43F6-A47B-278D1C192AAC}" type="datetimeFigureOut">
              <a:rPr lang="en-US" smtClean="0"/>
              <a:t>8/21/2016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EDF48-BA81-4205-87E9-800B32F491D0}" type="slidenum">
              <a:rPr lang="en-US" smtClean="0"/>
              <a:t>‹#›</a:t>
            </a:fld>
            <a:endParaRPr lang="en-US"/>
          </a:p>
        </p:txBody>
      </p:sp>
    </p:spTree>
    <p:extLst>
      <p:ext uri="{BB962C8B-B14F-4D97-AF65-F5344CB8AC3E}">
        <p14:creationId xmlns:p14="http://schemas.microsoft.com/office/powerpoint/2010/main" val="3006183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3038EA-ECF1-43F6-A47B-278D1C192AAC}" type="datetimeFigureOut">
              <a:rPr lang="en-US" smtClean="0"/>
              <a:t>8/21/2016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EDF48-BA81-4205-87E9-800B32F491D0}" type="slidenum">
              <a:rPr lang="en-US" smtClean="0"/>
              <a:t>‹#›</a:t>
            </a:fld>
            <a:endParaRPr lang="en-US"/>
          </a:p>
        </p:txBody>
      </p:sp>
    </p:spTree>
    <p:extLst>
      <p:ext uri="{BB962C8B-B14F-4D97-AF65-F5344CB8AC3E}">
        <p14:creationId xmlns:p14="http://schemas.microsoft.com/office/powerpoint/2010/main" val="130702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3038EA-ECF1-43F6-A47B-278D1C192AAC}" type="datetimeFigureOut">
              <a:rPr lang="en-US" smtClean="0"/>
              <a:t>8/21/2016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EDF48-BA81-4205-87E9-800B32F491D0}" type="slidenum">
              <a:rPr lang="en-US" smtClean="0"/>
              <a:t>‹#›</a:t>
            </a:fld>
            <a:endParaRPr lang="en-US"/>
          </a:p>
        </p:txBody>
      </p:sp>
    </p:spTree>
    <p:extLst>
      <p:ext uri="{BB962C8B-B14F-4D97-AF65-F5344CB8AC3E}">
        <p14:creationId xmlns:p14="http://schemas.microsoft.com/office/powerpoint/2010/main" val="1623688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3038EA-ECF1-43F6-A47B-278D1C192AAC}" type="datetimeFigureOut">
              <a:rPr lang="en-US" smtClean="0"/>
              <a:t>8/21/2016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5EDF48-BA81-4205-87E9-800B32F491D0}" type="slidenum">
              <a:rPr lang="en-US" smtClean="0"/>
              <a:t>‹#›</a:t>
            </a:fld>
            <a:endParaRPr lang="en-US"/>
          </a:p>
        </p:txBody>
      </p:sp>
    </p:spTree>
    <p:extLst>
      <p:ext uri="{BB962C8B-B14F-4D97-AF65-F5344CB8AC3E}">
        <p14:creationId xmlns:p14="http://schemas.microsoft.com/office/powerpoint/2010/main" val="3699555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3038EA-ECF1-43F6-A47B-278D1C192AAC}" type="datetimeFigureOut">
              <a:rPr lang="en-US" smtClean="0"/>
              <a:t>8/21/2016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5EDF48-BA81-4205-87E9-800B32F491D0}" type="slidenum">
              <a:rPr lang="en-US" smtClean="0"/>
              <a:t>‹#›</a:t>
            </a:fld>
            <a:endParaRPr lang="en-US"/>
          </a:p>
        </p:txBody>
      </p:sp>
    </p:spTree>
    <p:extLst>
      <p:ext uri="{BB962C8B-B14F-4D97-AF65-F5344CB8AC3E}">
        <p14:creationId xmlns:p14="http://schemas.microsoft.com/office/powerpoint/2010/main" val="1165532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3038EA-ECF1-43F6-A47B-278D1C192AAC}" type="datetimeFigureOut">
              <a:rPr lang="en-US" smtClean="0"/>
              <a:t>8/21/2016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5EDF48-BA81-4205-87E9-800B32F491D0}" type="slidenum">
              <a:rPr lang="en-US" smtClean="0"/>
              <a:t>‹#›</a:t>
            </a:fld>
            <a:endParaRPr lang="en-US"/>
          </a:p>
        </p:txBody>
      </p:sp>
    </p:spTree>
    <p:extLst>
      <p:ext uri="{BB962C8B-B14F-4D97-AF65-F5344CB8AC3E}">
        <p14:creationId xmlns:p14="http://schemas.microsoft.com/office/powerpoint/2010/main" val="233554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3038EA-ECF1-43F6-A47B-278D1C192AAC}" type="datetimeFigureOut">
              <a:rPr lang="en-US" smtClean="0"/>
              <a:t>8/21/2016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5EDF48-BA81-4205-87E9-800B32F491D0}" type="slidenum">
              <a:rPr lang="en-US" smtClean="0"/>
              <a:t>‹#›</a:t>
            </a:fld>
            <a:endParaRPr lang="en-US"/>
          </a:p>
        </p:txBody>
      </p:sp>
    </p:spTree>
    <p:extLst>
      <p:ext uri="{BB962C8B-B14F-4D97-AF65-F5344CB8AC3E}">
        <p14:creationId xmlns:p14="http://schemas.microsoft.com/office/powerpoint/2010/main" val="2798965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3038EA-ECF1-43F6-A47B-278D1C192AAC}" type="datetimeFigureOut">
              <a:rPr lang="en-US" smtClean="0"/>
              <a:t>8/21/2016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5EDF48-BA81-4205-87E9-800B32F491D0}" type="slidenum">
              <a:rPr lang="en-US" smtClean="0"/>
              <a:t>‹#›</a:t>
            </a:fld>
            <a:endParaRPr lang="en-US"/>
          </a:p>
        </p:txBody>
      </p:sp>
    </p:spTree>
    <p:extLst>
      <p:ext uri="{BB962C8B-B14F-4D97-AF65-F5344CB8AC3E}">
        <p14:creationId xmlns:p14="http://schemas.microsoft.com/office/powerpoint/2010/main" val="890837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3038EA-ECF1-43F6-A47B-278D1C192AAC}" type="datetimeFigureOut">
              <a:rPr lang="en-US" smtClean="0"/>
              <a:t>8/21/2016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5EDF48-BA81-4205-87E9-800B32F491D0}" type="slidenum">
              <a:rPr lang="en-US" smtClean="0"/>
              <a:t>‹#›</a:t>
            </a:fld>
            <a:endParaRPr lang="en-US"/>
          </a:p>
        </p:txBody>
      </p:sp>
    </p:spTree>
    <p:extLst>
      <p:ext uri="{BB962C8B-B14F-4D97-AF65-F5344CB8AC3E}">
        <p14:creationId xmlns:p14="http://schemas.microsoft.com/office/powerpoint/2010/main" val="1855750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3038EA-ECF1-43F6-A47B-278D1C192AAC}" type="datetimeFigureOut">
              <a:rPr lang="en-US" smtClean="0"/>
              <a:t>8/21/2016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5EDF48-BA81-4205-87E9-800B32F491D0}" type="slidenum">
              <a:rPr lang="en-US" smtClean="0"/>
              <a:t>‹#›</a:t>
            </a:fld>
            <a:endParaRPr lang="en-US"/>
          </a:p>
        </p:txBody>
      </p:sp>
    </p:spTree>
    <p:extLst>
      <p:ext uri="{BB962C8B-B14F-4D97-AF65-F5344CB8AC3E}">
        <p14:creationId xmlns:p14="http://schemas.microsoft.com/office/powerpoint/2010/main" val="3721987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3038EA-ECF1-43F6-A47B-278D1C192AAC}" type="datetimeFigureOut">
              <a:rPr lang="en-US" smtClean="0"/>
              <a:t>8/21/2016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5EDF48-BA81-4205-87E9-800B32F491D0}" type="slidenum">
              <a:rPr lang="en-US" smtClean="0"/>
              <a:t>‹#›</a:t>
            </a:fld>
            <a:endParaRPr lang="en-US"/>
          </a:p>
        </p:txBody>
      </p:sp>
    </p:spTree>
    <p:extLst>
      <p:ext uri="{BB962C8B-B14F-4D97-AF65-F5344CB8AC3E}">
        <p14:creationId xmlns:p14="http://schemas.microsoft.com/office/powerpoint/2010/main" val="581380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hyperlink" Target="mailto:etyson@methacton.org" TargetMode="Externa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30011" y="81580"/>
            <a:ext cx="1960793" cy="507831"/>
          </a:xfrm>
          <a:prstGeom prst="rect">
            <a:avLst/>
          </a:prstGeom>
          <a:noFill/>
        </p:spPr>
        <p:txBody>
          <a:bodyPr wrap="none" rtlCol="0">
            <a:spAutoFit/>
          </a:bodyPr>
          <a:lstStyle/>
          <a:p>
            <a:r>
              <a:rPr lang="en-US" sz="2700" b="1" dirty="0">
                <a:latin typeface="Pea Katrina" pitchFamily="2" charset="0"/>
              </a:rPr>
              <a:t>September</a:t>
            </a:r>
            <a:endParaRPr lang="en-US" sz="2700" b="1" dirty="0">
              <a:latin typeface="Pea Katrina" pitchFamily="2" charset="0"/>
            </a:endParaRPr>
          </a:p>
        </p:txBody>
      </p:sp>
      <p:sp>
        <p:nvSpPr>
          <p:cNvPr id="5" name="Rounded Rectangle 4"/>
          <p:cNvSpPr/>
          <p:nvPr/>
        </p:nvSpPr>
        <p:spPr>
          <a:xfrm>
            <a:off x="4267200" y="497362"/>
            <a:ext cx="3143250" cy="685800"/>
          </a:xfrm>
          <a:prstGeom prst="round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6" name="Rounded Rectangle 5"/>
          <p:cNvSpPr/>
          <p:nvPr/>
        </p:nvSpPr>
        <p:spPr>
          <a:xfrm>
            <a:off x="3638550" y="1314450"/>
            <a:ext cx="4914900" cy="1200150"/>
          </a:xfrm>
          <a:prstGeom prst="round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Rounded Rectangle 6"/>
          <p:cNvSpPr/>
          <p:nvPr/>
        </p:nvSpPr>
        <p:spPr>
          <a:xfrm>
            <a:off x="3638550" y="2628900"/>
            <a:ext cx="2343150" cy="2114550"/>
          </a:xfrm>
          <a:prstGeom prst="round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Rounded Rectangle 7"/>
          <p:cNvSpPr/>
          <p:nvPr/>
        </p:nvSpPr>
        <p:spPr>
          <a:xfrm>
            <a:off x="6162294" y="2645888"/>
            <a:ext cx="2343150" cy="2114550"/>
          </a:xfrm>
          <a:prstGeom prst="round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Rounded Rectangle 8"/>
          <p:cNvSpPr/>
          <p:nvPr/>
        </p:nvSpPr>
        <p:spPr>
          <a:xfrm>
            <a:off x="3627120" y="4830392"/>
            <a:ext cx="4857750" cy="1143000"/>
          </a:xfrm>
          <a:prstGeom prst="round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750" dirty="0">
              <a:solidFill>
                <a:schemeClr val="tx1"/>
              </a:solidFill>
              <a:latin typeface="Pea Katrina" pitchFamily="2" charset="0"/>
            </a:endParaRPr>
          </a:p>
          <a:p>
            <a:r>
              <a:rPr lang="en-US" b="1" dirty="0">
                <a:solidFill>
                  <a:schemeClr val="tx1"/>
                </a:solidFill>
                <a:latin typeface="Pea Katrina" pitchFamily="2" charset="0"/>
              </a:rPr>
              <a:t>Reminders</a:t>
            </a:r>
          </a:p>
          <a:p>
            <a:endParaRPr lang="en-US" sz="1350" dirty="0">
              <a:solidFill>
                <a:schemeClr val="tx1"/>
              </a:solidFill>
              <a:latin typeface="Pea Katrina" pitchFamily="2" charset="0"/>
            </a:endParaRPr>
          </a:p>
          <a:p>
            <a:endParaRPr lang="en-US" sz="1350" dirty="0">
              <a:solidFill>
                <a:schemeClr val="tx1"/>
              </a:solidFill>
              <a:latin typeface="Pea Katrina" pitchFamily="2" charset="0"/>
            </a:endParaRPr>
          </a:p>
          <a:p>
            <a:endParaRPr lang="en-US" sz="1350" dirty="0">
              <a:solidFill>
                <a:schemeClr val="tx1"/>
              </a:solidFill>
              <a:latin typeface="Pea Katrina" pitchFamily="2" charset="0"/>
            </a:endParaRPr>
          </a:p>
          <a:p>
            <a:endParaRPr lang="en-US" sz="1350" dirty="0">
              <a:solidFill>
                <a:schemeClr val="tx1"/>
              </a:solidFill>
              <a:latin typeface="Pea Katrina" pitchFamily="2" charset="0"/>
            </a:endParaRPr>
          </a:p>
        </p:txBody>
      </p:sp>
      <p:sp>
        <p:nvSpPr>
          <p:cNvPr id="10" name="Rounded Rectangle 9"/>
          <p:cNvSpPr/>
          <p:nvPr/>
        </p:nvSpPr>
        <p:spPr>
          <a:xfrm>
            <a:off x="4001436" y="6115050"/>
            <a:ext cx="4494864" cy="685800"/>
          </a:xfrm>
          <a:prstGeom prst="round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00" b="1" dirty="0">
              <a:solidFill>
                <a:schemeClr val="tx1"/>
              </a:solidFill>
              <a:latin typeface="Pea Katrina" pitchFamily="2" charset="0"/>
            </a:endParaRPr>
          </a:p>
          <a:p>
            <a:r>
              <a:rPr lang="en-US" sz="1050" b="1" dirty="0">
                <a:solidFill>
                  <a:schemeClr val="tx1"/>
                </a:solidFill>
                <a:latin typeface="Pea Katrina" pitchFamily="2" charset="0"/>
              </a:rPr>
              <a:t>Birthdays and Other Important Dates</a:t>
            </a:r>
          </a:p>
          <a:p>
            <a:endParaRPr lang="en-US" sz="900" b="1" dirty="0">
              <a:solidFill>
                <a:schemeClr val="tx1"/>
              </a:solidFill>
              <a:latin typeface="Pea Katrina" pitchFamily="2" charset="0"/>
            </a:endParaRPr>
          </a:p>
          <a:p>
            <a:endParaRPr lang="en-US" sz="900" b="1" dirty="0">
              <a:solidFill>
                <a:schemeClr val="tx1"/>
              </a:solidFill>
              <a:latin typeface="Pea Katrina" pitchFamily="2" charset="0"/>
            </a:endParaRPr>
          </a:p>
          <a:p>
            <a:endParaRPr lang="en-US" sz="900" b="1" dirty="0">
              <a:solidFill>
                <a:schemeClr val="tx1"/>
              </a:solidFill>
              <a:latin typeface="Pea Katrina" pitchFamily="2" charset="0"/>
            </a:endParaRPr>
          </a:p>
        </p:txBody>
      </p:sp>
      <p:pic>
        <p:nvPicPr>
          <p:cNvPr id="2050" name="Picture 2" descr="School Bus Fron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10450" y="99243"/>
            <a:ext cx="971550" cy="110090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Apple and School Book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9982" y="423225"/>
            <a:ext cx="721519" cy="83407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School Kids at School"/>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38800" y="3200401"/>
            <a:ext cx="858456" cy="1163570"/>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Chocolate Birthday Cak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1260053">
            <a:off x="3556515" y="6141783"/>
            <a:ext cx="650138" cy="6858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585820" y="504650"/>
            <a:ext cx="2506011" cy="738664"/>
          </a:xfrm>
          <a:prstGeom prst="rect">
            <a:avLst/>
          </a:prstGeom>
          <a:noFill/>
        </p:spPr>
        <p:txBody>
          <a:bodyPr wrap="square" rtlCol="0">
            <a:spAutoFit/>
          </a:bodyPr>
          <a:lstStyle/>
          <a:p>
            <a:pPr algn="ctr"/>
            <a:r>
              <a:rPr lang="en-US" sz="2100" dirty="0"/>
              <a:t>Welcome Back to School Tyson’s Tykes!</a:t>
            </a:r>
            <a:endParaRPr lang="en-US" sz="2100" dirty="0"/>
          </a:p>
        </p:txBody>
      </p:sp>
      <p:sp>
        <p:nvSpPr>
          <p:cNvPr id="3" name="TextBox 2"/>
          <p:cNvSpPr txBox="1"/>
          <p:nvPr/>
        </p:nvSpPr>
        <p:spPr>
          <a:xfrm>
            <a:off x="3752850" y="2731379"/>
            <a:ext cx="2000250" cy="1962076"/>
          </a:xfrm>
          <a:prstGeom prst="rect">
            <a:avLst/>
          </a:prstGeom>
          <a:noFill/>
        </p:spPr>
        <p:txBody>
          <a:bodyPr wrap="square" rtlCol="0">
            <a:spAutoFit/>
          </a:bodyPr>
          <a:lstStyle/>
          <a:p>
            <a:r>
              <a:rPr lang="en-US" sz="1350" u="sng" dirty="0"/>
              <a:t>Daily Schedule</a:t>
            </a:r>
          </a:p>
          <a:p>
            <a:r>
              <a:rPr lang="en-US" sz="1200" dirty="0"/>
              <a:t>8:55 - 9:10 – Morning work</a:t>
            </a:r>
          </a:p>
          <a:p>
            <a:r>
              <a:rPr lang="en-US" sz="1200" dirty="0"/>
              <a:t>9:20 – 9:50 – Team Time</a:t>
            </a:r>
          </a:p>
          <a:p>
            <a:r>
              <a:rPr lang="en-US" sz="1200" dirty="0"/>
              <a:t>9:50 – 11:10 - ELA</a:t>
            </a:r>
          </a:p>
          <a:p>
            <a:r>
              <a:rPr lang="en-US" sz="1200" dirty="0"/>
              <a:t>11:10 – 11:35 – Writing</a:t>
            </a:r>
          </a:p>
          <a:p>
            <a:r>
              <a:rPr lang="en-US" sz="1200" dirty="0"/>
              <a:t>11:35 – 12:05 – Lunch</a:t>
            </a:r>
          </a:p>
          <a:p>
            <a:r>
              <a:rPr lang="en-US" sz="1200" dirty="0"/>
              <a:t>12:10 – 1:15 – Math</a:t>
            </a:r>
          </a:p>
          <a:p>
            <a:r>
              <a:rPr lang="en-US" sz="1200" dirty="0"/>
              <a:t>1:15  -1:50 – SS/</a:t>
            </a:r>
            <a:r>
              <a:rPr lang="en-US" sz="1200" dirty="0" err="1"/>
              <a:t>Sci</a:t>
            </a:r>
            <a:endParaRPr lang="en-US" sz="1200" dirty="0"/>
          </a:p>
          <a:p>
            <a:r>
              <a:rPr lang="en-US" sz="1200" dirty="0"/>
              <a:t>1:55 - 2:25 – Recess</a:t>
            </a:r>
          </a:p>
          <a:p>
            <a:r>
              <a:rPr lang="en-US" sz="1200" dirty="0"/>
              <a:t>2:30 -3:20 - Special</a:t>
            </a:r>
          </a:p>
        </p:txBody>
      </p:sp>
      <p:sp>
        <p:nvSpPr>
          <p:cNvPr id="11" name="TextBox 10"/>
          <p:cNvSpPr txBox="1"/>
          <p:nvPr/>
        </p:nvSpPr>
        <p:spPr>
          <a:xfrm>
            <a:off x="6506400" y="2777099"/>
            <a:ext cx="1657350" cy="1962076"/>
          </a:xfrm>
          <a:prstGeom prst="rect">
            <a:avLst/>
          </a:prstGeom>
          <a:noFill/>
        </p:spPr>
        <p:txBody>
          <a:bodyPr wrap="square" rtlCol="0">
            <a:spAutoFit/>
          </a:bodyPr>
          <a:lstStyle/>
          <a:p>
            <a:r>
              <a:rPr lang="en-US" sz="1350" u="sng" dirty="0"/>
              <a:t>Special Schedule</a:t>
            </a:r>
          </a:p>
          <a:p>
            <a:endParaRPr lang="en-US" sz="1350" u="sng" dirty="0"/>
          </a:p>
          <a:p>
            <a:r>
              <a:rPr lang="en-US" sz="1350" dirty="0"/>
              <a:t>Monday – Music</a:t>
            </a:r>
          </a:p>
          <a:p>
            <a:r>
              <a:rPr lang="en-US" sz="1350" dirty="0"/>
              <a:t>Tuesday – Art</a:t>
            </a:r>
          </a:p>
          <a:p>
            <a:r>
              <a:rPr lang="en-US" sz="1350" dirty="0"/>
              <a:t>Wednesday – Gym </a:t>
            </a:r>
          </a:p>
          <a:p>
            <a:r>
              <a:rPr lang="en-US" sz="1350" dirty="0"/>
              <a:t>Thursday –  Gym</a:t>
            </a:r>
          </a:p>
          <a:p>
            <a:r>
              <a:rPr lang="en-US" sz="1350" dirty="0"/>
              <a:t>Friday – Library</a:t>
            </a:r>
          </a:p>
          <a:p>
            <a:endParaRPr lang="en-US" sz="1350" dirty="0"/>
          </a:p>
          <a:p>
            <a:endParaRPr lang="en-US" sz="1350" dirty="0"/>
          </a:p>
        </p:txBody>
      </p:sp>
      <p:sp>
        <p:nvSpPr>
          <p:cNvPr id="12" name="TextBox 11"/>
          <p:cNvSpPr txBox="1"/>
          <p:nvPr/>
        </p:nvSpPr>
        <p:spPr>
          <a:xfrm>
            <a:off x="3695700" y="5134298"/>
            <a:ext cx="3553587" cy="577081"/>
          </a:xfrm>
          <a:prstGeom prst="rect">
            <a:avLst/>
          </a:prstGeom>
          <a:noFill/>
        </p:spPr>
        <p:txBody>
          <a:bodyPr wrap="square" rtlCol="0">
            <a:spAutoFit/>
          </a:bodyPr>
          <a:lstStyle/>
          <a:p>
            <a:r>
              <a:rPr lang="en-US" sz="1050" dirty="0"/>
              <a:t>Back to School Night 9/14 – 7pm-8pm</a:t>
            </a:r>
          </a:p>
          <a:p>
            <a:r>
              <a:rPr lang="en-US" sz="1050" dirty="0"/>
              <a:t>Picture day – 9/19 </a:t>
            </a:r>
          </a:p>
          <a:p>
            <a:r>
              <a:rPr lang="en-US" sz="1050" dirty="0"/>
              <a:t>Book orders </a:t>
            </a:r>
            <a:r>
              <a:rPr lang="en-US" sz="1050"/>
              <a:t>due </a:t>
            </a:r>
            <a:r>
              <a:rPr lang="en-US" sz="1050" smtClean="0"/>
              <a:t>9/29</a:t>
            </a:r>
            <a:endParaRPr lang="en-US" sz="1050" dirty="0"/>
          </a:p>
        </p:txBody>
      </p:sp>
      <p:sp>
        <p:nvSpPr>
          <p:cNvPr id="13" name="TextBox 12"/>
          <p:cNvSpPr txBox="1"/>
          <p:nvPr/>
        </p:nvSpPr>
        <p:spPr>
          <a:xfrm>
            <a:off x="3685413" y="1352767"/>
            <a:ext cx="4868037" cy="1200329"/>
          </a:xfrm>
          <a:prstGeom prst="rect">
            <a:avLst/>
          </a:prstGeom>
          <a:noFill/>
        </p:spPr>
        <p:txBody>
          <a:bodyPr wrap="square" rtlCol="0">
            <a:spAutoFit/>
          </a:bodyPr>
          <a:lstStyle/>
          <a:p>
            <a:r>
              <a:rPr lang="en-US" sz="1200" dirty="0"/>
              <a:t>We have gotten off to a great start in first grade!  Although we are trying to settle into a routine, there are lots of special activities at the beginning of the year that interrupt the normal flow. Thank you for the many donations thus far to the classroom.  They will be well used throughout the year!!  </a:t>
            </a:r>
            <a:r>
              <a:rPr lang="en-US" sz="1200" dirty="0"/>
              <a:t>Feel free to contact me anytime with a note in your child’s folder or an </a:t>
            </a:r>
            <a:r>
              <a:rPr lang="en-US" sz="1200" dirty="0" smtClean="0"/>
              <a:t>email.nnn</a:t>
            </a:r>
            <a:r>
              <a:rPr lang="en-US" sz="1200" dirty="0" smtClean="0">
                <a:hlinkClick r:id="rId6"/>
              </a:rPr>
              <a:t>etyson@methacton.org</a:t>
            </a:r>
            <a:r>
              <a:rPr lang="en-US" sz="1200" dirty="0" smtClean="0"/>
              <a:t> </a:t>
            </a:r>
            <a:endParaRPr lang="en-US" sz="1200" dirty="0"/>
          </a:p>
        </p:txBody>
      </p:sp>
      <p:sp>
        <p:nvSpPr>
          <p:cNvPr id="14" name="TextBox 13"/>
          <p:cNvSpPr txBox="1"/>
          <p:nvPr/>
        </p:nvSpPr>
        <p:spPr>
          <a:xfrm>
            <a:off x="4259199" y="6281296"/>
            <a:ext cx="3904551" cy="715581"/>
          </a:xfrm>
          <a:prstGeom prst="rect">
            <a:avLst/>
          </a:prstGeom>
          <a:noFill/>
        </p:spPr>
        <p:txBody>
          <a:bodyPr wrap="square" rtlCol="0">
            <a:spAutoFit/>
          </a:bodyPr>
          <a:lstStyle/>
          <a:p>
            <a:r>
              <a:rPr lang="en-US" sz="1350" dirty="0" err="1"/>
              <a:t>Chinmay</a:t>
            </a:r>
            <a:r>
              <a:rPr lang="en-US" sz="1350" dirty="0"/>
              <a:t> Gupta  - Sep 1           Kyle Pool – Sep. 7</a:t>
            </a:r>
          </a:p>
          <a:p>
            <a:r>
              <a:rPr lang="en-US" sz="1350" dirty="0"/>
              <a:t>Mrs. Tyson  - 18</a:t>
            </a:r>
            <a:r>
              <a:rPr lang="en-US" sz="1350" baseline="30000" dirty="0"/>
              <a:t>th</a:t>
            </a:r>
            <a:endParaRPr lang="en-US" sz="1350" dirty="0"/>
          </a:p>
          <a:p>
            <a:r>
              <a:rPr lang="en-US" sz="1350" dirty="0"/>
              <a:t>     </a:t>
            </a:r>
            <a:endParaRPr lang="en-US" sz="1350" dirty="0"/>
          </a:p>
        </p:txBody>
      </p:sp>
    </p:spTree>
    <p:extLst>
      <p:ext uri="{BB962C8B-B14F-4D97-AF65-F5344CB8AC3E}">
        <p14:creationId xmlns:p14="http://schemas.microsoft.com/office/powerpoint/2010/main" val="42844609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189</Words>
  <Application>Microsoft Office PowerPoint</Application>
  <PresentationFormat>Widescreen</PresentationFormat>
  <Paragraphs>33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Pea Katrina</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Tyler Tyson</dc:creator>
  <cp:lastModifiedBy>Tyler Tyson</cp:lastModifiedBy>
  <cp:revision>1</cp:revision>
  <dcterms:created xsi:type="dcterms:W3CDTF">2016-08-21T23:36:34Z</dcterms:created>
  <dcterms:modified xsi:type="dcterms:W3CDTF">2016-08-21T23:38:49Z</dcterms:modified>
</cp:coreProperties>
</file>